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5"/>
  </p:sldMasterIdLst>
  <p:notesMasterIdLst>
    <p:notesMasterId r:id="rId12"/>
  </p:notesMasterIdLst>
  <p:sldIdLst>
    <p:sldId id="270" r:id="rId6"/>
    <p:sldId id="278" r:id="rId7"/>
    <p:sldId id="279" r:id="rId8"/>
    <p:sldId id="281" r:id="rId9"/>
    <p:sldId id="282" r:id="rId10"/>
    <p:sldId id="28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C6A664-9473-4217-BE41-33B07A55BA3F}" v="35" dt="2019-11-01T20:04:00.5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12" autoAdjust="0"/>
    <p:restoredTop sz="92799" autoAdjust="0"/>
  </p:normalViewPr>
  <p:slideViewPr>
    <p:cSldViewPr snapToGrid="0">
      <p:cViewPr>
        <p:scale>
          <a:sx n="75" d="100"/>
          <a:sy n="75" d="100"/>
        </p:scale>
        <p:origin x="1614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Bosco" userId="caa8b960-9e1e-416f-bbcc-6734ec0d52c2" providerId="ADAL" clId="{7A0C87BB-C907-487D-8B25-276F13C5BEAD}"/>
    <pc:docChg chg="custSel addSld delSld modSld sldOrd">
      <pc:chgData name="Laura Bosco" userId="caa8b960-9e1e-416f-bbcc-6734ec0d52c2" providerId="ADAL" clId="{7A0C87BB-C907-487D-8B25-276F13C5BEAD}" dt="2019-11-01T17:37:52.476" v="795" actId="20577"/>
      <pc:docMkLst>
        <pc:docMk/>
      </pc:docMkLst>
      <pc:sldChg chg="addSp delSp modSp">
        <pc:chgData name="Laura Bosco" userId="caa8b960-9e1e-416f-bbcc-6734ec0d52c2" providerId="ADAL" clId="{7A0C87BB-C907-487D-8B25-276F13C5BEAD}" dt="2019-11-01T15:56:49.341" v="16" actId="478"/>
        <pc:sldMkLst>
          <pc:docMk/>
          <pc:sldMk cId="3895686858" sldId="270"/>
        </pc:sldMkLst>
        <pc:spChg chg="del">
          <ac:chgData name="Laura Bosco" userId="caa8b960-9e1e-416f-bbcc-6734ec0d52c2" providerId="ADAL" clId="{7A0C87BB-C907-487D-8B25-276F13C5BEAD}" dt="2019-11-01T15:56:01.769" v="0"/>
          <ac:spMkLst>
            <pc:docMk/>
            <pc:sldMk cId="3895686858" sldId="270"/>
            <ac:spMk id="2" creationId="{D918069D-4D16-4000-94E4-0E6927781354}"/>
          </ac:spMkLst>
        </pc:spChg>
        <pc:spChg chg="add del mod">
          <ac:chgData name="Laura Bosco" userId="caa8b960-9e1e-416f-bbcc-6734ec0d52c2" providerId="ADAL" clId="{7A0C87BB-C907-487D-8B25-276F13C5BEAD}" dt="2019-11-01T15:56:07.358" v="1"/>
          <ac:spMkLst>
            <pc:docMk/>
            <pc:sldMk cId="3895686858" sldId="270"/>
            <ac:spMk id="3" creationId="{D07B5118-20BB-4331-AC01-9BDB66B3B6DD}"/>
          </ac:spMkLst>
        </pc:spChg>
        <pc:spChg chg="add mod">
          <ac:chgData name="Laura Bosco" userId="caa8b960-9e1e-416f-bbcc-6734ec0d52c2" providerId="ADAL" clId="{7A0C87BB-C907-487D-8B25-276F13C5BEAD}" dt="2019-11-01T15:56:28.139" v="9" actId="14100"/>
          <ac:spMkLst>
            <pc:docMk/>
            <pc:sldMk cId="3895686858" sldId="270"/>
            <ac:spMk id="4" creationId="{A95B4A99-18AE-4F7C-BC8D-F93A333C0E5A}"/>
          </ac:spMkLst>
        </pc:spChg>
        <pc:spChg chg="add mod">
          <ac:chgData name="Laura Bosco" userId="caa8b960-9e1e-416f-bbcc-6734ec0d52c2" providerId="ADAL" clId="{7A0C87BB-C907-487D-8B25-276F13C5BEAD}" dt="2019-11-01T15:56:40.468" v="13"/>
          <ac:spMkLst>
            <pc:docMk/>
            <pc:sldMk cId="3895686858" sldId="270"/>
            <ac:spMk id="5" creationId="{AED5A915-8C68-4549-BEAF-8912D7B4B2D0}"/>
          </ac:spMkLst>
        </pc:spChg>
        <pc:spChg chg="del mod">
          <ac:chgData name="Laura Bosco" userId="caa8b960-9e1e-416f-bbcc-6734ec0d52c2" providerId="ADAL" clId="{7A0C87BB-C907-487D-8B25-276F13C5BEAD}" dt="2019-11-01T15:56:44.044" v="14" actId="478"/>
          <ac:spMkLst>
            <pc:docMk/>
            <pc:sldMk cId="3895686858" sldId="270"/>
            <ac:spMk id="9" creationId="{65F477E9-DF8E-4C9C-9F9D-9EA894096F0D}"/>
          </ac:spMkLst>
        </pc:spChg>
        <pc:spChg chg="del">
          <ac:chgData name="Laura Bosco" userId="caa8b960-9e1e-416f-bbcc-6734ec0d52c2" providerId="ADAL" clId="{7A0C87BB-C907-487D-8B25-276F13C5BEAD}" dt="2019-11-01T15:56:48.260" v="15" actId="478"/>
          <ac:spMkLst>
            <pc:docMk/>
            <pc:sldMk cId="3895686858" sldId="270"/>
            <ac:spMk id="10" creationId="{A5DA08E8-AE8A-4B9E-A800-6267744BB982}"/>
          </ac:spMkLst>
        </pc:spChg>
        <pc:picChg chg="del">
          <ac:chgData name="Laura Bosco" userId="caa8b960-9e1e-416f-bbcc-6734ec0d52c2" providerId="ADAL" clId="{7A0C87BB-C907-487D-8B25-276F13C5BEAD}" dt="2019-11-01T15:56:10.915" v="2" actId="478"/>
          <ac:picMkLst>
            <pc:docMk/>
            <pc:sldMk cId="3895686858" sldId="270"/>
            <ac:picMk id="11" creationId="{BB20FB08-9D38-4C4C-BEF7-31EBCB9A888A}"/>
          </ac:picMkLst>
        </pc:picChg>
        <pc:cxnChg chg="del">
          <ac:chgData name="Laura Bosco" userId="caa8b960-9e1e-416f-bbcc-6734ec0d52c2" providerId="ADAL" clId="{7A0C87BB-C907-487D-8B25-276F13C5BEAD}" dt="2019-11-01T15:56:49.341" v="16" actId="478"/>
          <ac:cxnSpMkLst>
            <pc:docMk/>
            <pc:sldMk cId="3895686858" sldId="270"/>
            <ac:cxnSpMk id="12" creationId="{0AB3C290-D446-4057-B83C-6A2ED36A336D}"/>
          </ac:cxnSpMkLst>
        </pc:cxnChg>
      </pc:sldChg>
      <pc:sldChg chg="modSp del ord">
        <pc:chgData name="Laura Bosco" userId="caa8b960-9e1e-416f-bbcc-6734ec0d52c2" providerId="ADAL" clId="{7A0C87BB-C907-487D-8B25-276F13C5BEAD}" dt="2019-11-01T17:36:49.186" v="674" actId="2696"/>
        <pc:sldMkLst>
          <pc:docMk/>
          <pc:sldMk cId="1870396405" sldId="277"/>
        </pc:sldMkLst>
        <pc:spChg chg="mod">
          <ac:chgData name="Laura Bosco" userId="caa8b960-9e1e-416f-bbcc-6734ec0d52c2" providerId="ADAL" clId="{7A0C87BB-C907-487D-8B25-276F13C5BEAD}" dt="2019-11-01T17:30:49.675" v="17" actId="1076"/>
          <ac:spMkLst>
            <pc:docMk/>
            <pc:sldMk cId="1870396405" sldId="277"/>
            <ac:spMk id="10" creationId="{E05DC902-0257-4ECA-BDF0-792DB7CAED63}"/>
          </ac:spMkLst>
        </pc:spChg>
        <pc:spChg chg="mod">
          <ac:chgData name="Laura Bosco" userId="caa8b960-9e1e-416f-bbcc-6734ec0d52c2" providerId="ADAL" clId="{7A0C87BB-C907-487D-8B25-276F13C5BEAD}" dt="2019-11-01T17:30:52.220" v="19" actId="20577"/>
          <ac:spMkLst>
            <pc:docMk/>
            <pc:sldMk cId="1870396405" sldId="277"/>
            <ac:spMk id="262145" creationId="{D8774B52-5740-45D1-A12A-134EA3FDEFAF}"/>
          </ac:spMkLst>
        </pc:spChg>
      </pc:sldChg>
      <pc:sldChg chg="addSp delSp modSp add">
        <pc:chgData name="Laura Bosco" userId="caa8b960-9e1e-416f-bbcc-6734ec0d52c2" providerId="ADAL" clId="{7A0C87BB-C907-487D-8B25-276F13C5BEAD}" dt="2019-11-01T17:36:27.881" v="673" actId="20577"/>
        <pc:sldMkLst>
          <pc:docMk/>
          <pc:sldMk cId="1033800524" sldId="278"/>
        </pc:sldMkLst>
        <pc:spChg chg="del">
          <ac:chgData name="Laura Bosco" userId="caa8b960-9e1e-416f-bbcc-6734ec0d52c2" providerId="ADAL" clId="{7A0C87BB-C907-487D-8B25-276F13C5BEAD}" dt="2019-11-01T17:32:09.049" v="21"/>
          <ac:spMkLst>
            <pc:docMk/>
            <pc:sldMk cId="1033800524" sldId="278"/>
            <ac:spMk id="5" creationId="{D93C1624-7F12-4DAD-81DB-231243F29376}"/>
          </ac:spMkLst>
        </pc:spChg>
        <pc:spChg chg="del">
          <ac:chgData name="Laura Bosco" userId="caa8b960-9e1e-416f-bbcc-6734ec0d52c2" providerId="ADAL" clId="{7A0C87BB-C907-487D-8B25-276F13C5BEAD}" dt="2019-11-01T17:32:09.049" v="21"/>
          <ac:spMkLst>
            <pc:docMk/>
            <pc:sldMk cId="1033800524" sldId="278"/>
            <ac:spMk id="6" creationId="{58CD8A6E-160A-4C8D-951F-DA07BA7FFD06}"/>
          </ac:spMkLst>
        </pc:spChg>
        <pc:spChg chg="add mod">
          <ac:chgData name="Laura Bosco" userId="caa8b960-9e1e-416f-bbcc-6734ec0d52c2" providerId="ADAL" clId="{7A0C87BB-C907-487D-8B25-276F13C5BEAD}" dt="2019-11-01T17:32:42.640" v="87" actId="20577"/>
          <ac:spMkLst>
            <pc:docMk/>
            <pc:sldMk cId="1033800524" sldId="278"/>
            <ac:spMk id="7" creationId="{0C180AE9-38CC-47DA-8D0D-DEC8084FACAE}"/>
          </ac:spMkLst>
        </pc:spChg>
        <pc:spChg chg="add mod">
          <ac:chgData name="Laura Bosco" userId="caa8b960-9e1e-416f-bbcc-6734ec0d52c2" providerId="ADAL" clId="{7A0C87BB-C907-487D-8B25-276F13C5BEAD}" dt="2019-11-01T17:36:27.881" v="673" actId="20577"/>
          <ac:spMkLst>
            <pc:docMk/>
            <pc:sldMk cId="1033800524" sldId="278"/>
            <ac:spMk id="8" creationId="{13700F1C-DCA8-458D-BDB1-8A5B40AA35A6}"/>
          </ac:spMkLst>
        </pc:spChg>
      </pc:sldChg>
      <pc:sldChg chg="modSp add modNotesTx">
        <pc:chgData name="Laura Bosco" userId="caa8b960-9e1e-416f-bbcc-6734ec0d52c2" providerId="ADAL" clId="{7A0C87BB-C907-487D-8B25-276F13C5BEAD}" dt="2019-11-01T17:36:15.006" v="641" actId="20577"/>
        <pc:sldMkLst>
          <pc:docMk/>
          <pc:sldMk cId="1067924149" sldId="279"/>
        </pc:sldMkLst>
        <pc:spChg chg="mod">
          <ac:chgData name="Laura Bosco" userId="caa8b960-9e1e-416f-bbcc-6734ec0d52c2" providerId="ADAL" clId="{7A0C87BB-C907-487D-8B25-276F13C5BEAD}" dt="2019-11-01T17:35:32.822" v="575" actId="20577"/>
          <ac:spMkLst>
            <pc:docMk/>
            <pc:sldMk cId="1067924149" sldId="279"/>
            <ac:spMk id="5" creationId="{599E3EF5-C82A-4A13-BA08-2DF1CE0F792E}"/>
          </ac:spMkLst>
        </pc:spChg>
        <pc:spChg chg="mod">
          <ac:chgData name="Laura Bosco" userId="caa8b960-9e1e-416f-bbcc-6734ec0d52c2" providerId="ADAL" clId="{7A0C87BB-C907-487D-8B25-276F13C5BEAD}" dt="2019-11-01T17:35:44.074" v="579" actId="403"/>
          <ac:spMkLst>
            <pc:docMk/>
            <pc:sldMk cId="1067924149" sldId="279"/>
            <ac:spMk id="6" creationId="{4DCF4096-A3F0-4C9F-B0AC-945EA07EECC1}"/>
          </ac:spMkLst>
        </pc:spChg>
      </pc:sldChg>
      <pc:sldChg chg="modSp add modNotesTx">
        <pc:chgData name="Laura Bosco" userId="caa8b960-9e1e-416f-bbcc-6734ec0d52c2" providerId="ADAL" clId="{7A0C87BB-C907-487D-8B25-276F13C5BEAD}" dt="2019-11-01T17:37:52.476" v="795" actId="20577"/>
        <pc:sldMkLst>
          <pc:docMk/>
          <pc:sldMk cId="4082889849" sldId="280"/>
        </pc:sldMkLst>
        <pc:spChg chg="mod">
          <ac:chgData name="Laura Bosco" userId="caa8b960-9e1e-416f-bbcc-6734ec0d52c2" providerId="ADAL" clId="{7A0C87BB-C907-487D-8B25-276F13C5BEAD}" dt="2019-11-01T17:37:14.734" v="701" actId="5793"/>
          <ac:spMkLst>
            <pc:docMk/>
            <pc:sldMk cId="4082889849" sldId="280"/>
            <ac:spMk id="5" creationId="{D0F54AFC-9694-4A21-B154-F5183B3B631B}"/>
          </ac:spMkLst>
        </pc:spChg>
      </pc:sldChg>
      <pc:sldMasterChg chg="delSldLayout">
        <pc:chgData name="Laura Bosco" userId="caa8b960-9e1e-416f-bbcc-6734ec0d52c2" providerId="ADAL" clId="{7A0C87BB-C907-487D-8B25-276F13C5BEAD}" dt="2019-11-01T17:36:49.189" v="675" actId="2696"/>
        <pc:sldMasterMkLst>
          <pc:docMk/>
          <pc:sldMasterMk cId="4211713824" sldId="2147483795"/>
        </pc:sldMasterMkLst>
        <pc:sldLayoutChg chg="del">
          <pc:chgData name="Laura Bosco" userId="caa8b960-9e1e-416f-bbcc-6734ec0d52c2" providerId="ADAL" clId="{7A0C87BB-C907-487D-8B25-276F13C5BEAD}" dt="2019-11-01T17:36:49.189" v="675" actId="2696"/>
          <pc:sldLayoutMkLst>
            <pc:docMk/>
            <pc:sldMasterMk cId="4211713824" sldId="2147483795"/>
            <pc:sldLayoutMk cId="3966204675" sldId="2147483828"/>
          </pc:sldLayoutMkLst>
        </pc:sldLayoutChg>
      </pc:sldMasterChg>
    </pc:docChg>
  </pc:docChgLst>
  <pc:docChgLst>
    <pc:chgData name="Laura Bosco" userId="caa8b960-9e1e-416f-bbcc-6734ec0d52c2" providerId="ADAL" clId="{C0C6A664-9473-4217-BE41-33B07A55BA3F}"/>
    <pc:docChg chg="undo custSel addSld modSld sldOrd modMainMaster">
      <pc:chgData name="Laura Bosco" userId="caa8b960-9e1e-416f-bbcc-6734ec0d52c2" providerId="ADAL" clId="{C0C6A664-9473-4217-BE41-33B07A55BA3F}" dt="2019-11-01T20:04:53.267" v="507" actId="20577"/>
      <pc:docMkLst>
        <pc:docMk/>
      </pc:docMkLst>
      <pc:sldChg chg="modSp">
        <pc:chgData name="Laura Bosco" userId="caa8b960-9e1e-416f-bbcc-6734ec0d52c2" providerId="ADAL" clId="{C0C6A664-9473-4217-BE41-33B07A55BA3F}" dt="2019-11-01T20:04:38.688" v="492" actId="14100"/>
        <pc:sldMkLst>
          <pc:docMk/>
          <pc:sldMk cId="3895686858" sldId="270"/>
        </pc:sldMkLst>
        <pc:spChg chg="mod">
          <ac:chgData name="Laura Bosco" userId="caa8b960-9e1e-416f-bbcc-6734ec0d52c2" providerId="ADAL" clId="{C0C6A664-9473-4217-BE41-33B07A55BA3F}" dt="2019-11-01T20:04:38.688" v="492" actId="14100"/>
          <ac:spMkLst>
            <pc:docMk/>
            <pc:sldMk cId="3895686858" sldId="270"/>
            <ac:spMk id="5" creationId="{AED5A915-8C68-4549-BEAF-8912D7B4B2D0}"/>
          </ac:spMkLst>
        </pc:spChg>
      </pc:sldChg>
      <pc:sldChg chg="delSp modSp">
        <pc:chgData name="Laura Bosco" userId="caa8b960-9e1e-416f-bbcc-6734ec0d52c2" providerId="ADAL" clId="{C0C6A664-9473-4217-BE41-33B07A55BA3F}" dt="2019-11-01T19:51:04.130" v="45" actId="207"/>
        <pc:sldMkLst>
          <pc:docMk/>
          <pc:sldMk cId="1033800524" sldId="278"/>
        </pc:sldMkLst>
        <pc:spChg chg="del">
          <ac:chgData name="Laura Bosco" userId="caa8b960-9e1e-416f-bbcc-6734ec0d52c2" providerId="ADAL" clId="{C0C6A664-9473-4217-BE41-33B07A55BA3F}" dt="2019-11-01T19:50:49.788" v="40" actId="478"/>
          <ac:spMkLst>
            <pc:docMk/>
            <pc:sldMk cId="1033800524" sldId="278"/>
            <ac:spMk id="2" creationId="{1C88D358-7616-4903-8DB0-DD9BEDD59CBE}"/>
          </ac:spMkLst>
        </pc:spChg>
        <pc:spChg chg="del">
          <ac:chgData name="Laura Bosco" userId="caa8b960-9e1e-416f-bbcc-6734ec0d52c2" providerId="ADAL" clId="{C0C6A664-9473-4217-BE41-33B07A55BA3F}" dt="2019-11-01T19:50:49.788" v="40" actId="478"/>
          <ac:spMkLst>
            <pc:docMk/>
            <pc:sldMk cId="1033800524" sldId="278"/>
            <ac:spMk id="3" creationId="{D027511E-9897-4FCD-B0EA-2106C8B95914}"/>
          </ac:spMkLst>
        </pc:spChg>
        <pc:spChg chg="del">
          <ac:chgData name="Laura Bosco" userId="caa8b960-9e1e-416f-bbcc-6734ec0d52c2" providerId="ADAL" clId="{C0C6A664-9473-4217-BE41-33B07A55BA3F}" dt="2019-11-01T19:50:49.788" v="40" actId="478"/>
          <ac:spMkLst>
            <pc:docMk/>
            <pc:sldMk cId="1033800524" sldId="278"/>
            <ac:spMk id="4" creationId="{1EF39108-5348-4C65-B827-0FB92438B900}"/>
          </ac:spMkLst>
        </pc:spChg>
        <pc:spChg chg="mod">
          <ac:chgData name="Laura Bosco" userId="caa8b960-9e1e-416f-bbcc-6734ec0d52c2" providerId="ADAL" clId="{C0C6A664-9473-4217-BE41-33B07A55BA3F}" dt="2019-11-01T19:51:04.130" v="45" actId="207"/>
          <ac:spMkLst>
            <pc:docMk/>
            <pc:sldMk cId="1033800524" sldId="278"/>
            <ac:spMk id="8" creationId="{13700F1C-DCA8-458D-BDB1-8A5B40AA35A6}"/>
          </ac:spMkLst>
        </pc:spChg>
      </pc:sldChg>
      <pc:sldChg chg="delSp modSp modNotesTx">
        <pc:chgData name="Laura Bosco" userId="caa8b960-9e1e-416f-bbcc-6734ec0d52c2" providerId="ADAL" clId="{C0C6A664-9473-4217-BE41-33B07A55BA3F}" dt="2019-11-01T20:04:53.267" v="507" actId="20577"/>
        <pc:sldMkLst>
          <pc:docMk/>
          <pc:sldMk cId="1067924149" sldId="279"/>
        </pc:sldMkLst>
        <pc:spChg chg="del mod">
          <ac:chgData name="Laura Bosco" userId="caa8b960-9e1e-416f-bbcc-6734ec0d52c2" providerId="ADAL" clId="{C0C6A664-9473-4217-BE41-33B07A55BA3F}" dt="2019-11-01T19:50:45.555" v="39" actId="478"/>
          <ac:spMkLst>
            <pc:docMk/>
            <pc:sldMk cId="1067924149" sldId="279"/>
            <ac:spMk id="2" creationId="{4423C178-6E10-41FE-8041-E29289D6D4C1}"/>
          </ac:spMkLst>
        </pc:spChg>
        <pc:spChg chg="del">
          <ac:chgData name="Laura Bosco" userId="caa8b960-9e1e-416f-bbcc-6734ec0d52c2" providerId="ADAL" clId="{C0C6A664-9473-4217-BE41-33B07A55BA3F}" dt="2019-11-01T19:50:43.403" v="37" actId="478"/>
          <ac:spMkLst>
            <pc:docMk/>
            <pc:sldMk cId="1067924149" sldId="279"/>
            <ac:spMk id="3" creationId="{405CD806-5746-47EC-844E-3A4874256028}"/>
          </ac:spMkLst>
        </pc:spChg>
        <pc:spChg chg="del">
          <ac:chgData name="Laura Bosco" userId="caa8b960-9e1e-416f-bbcc-6734ec0d52c2" providerId="ADAL" clId="{C0C6A664-9473-4217-BE41-33B07A55BA3F}" dt="2019-11-01T19:50:43.403" v="37" actId="478"/>
          <ac:spMkLst>
            <pc:docMk/>
            <pc:sldMk cId="1067924149" sldId="279"/>
            <ac:spMk id="4" creationId="{37255765-1379-4DFE-B53E-02856C324BFD}"/>
          </ac:spMkLst>
        </pc:spChg>
        <pc:spChg chg="mod">
          <ac:chgData name="Laura Bosco" userId="caa8b960-9e1e-416f-bbcc-6734ec0d52c2" providerId="ADAL" clId="{C0C6A664-9473-4217-BE41-33B07A55BA3F}" dt="2019-11-01T19:50:28.144" v="36" actId="1076"/>
          <ac:spMkLst>
            <pc:docMk/>
            <pc:sldMk cId="1067924149" sldId="279"/>
            <ac:spMk id="6" creationId="{4DCF4096-A3F0-4C9F-B0AC-945EA07EECC1}"/>
          </ac:spMkLst>
        </pc:spChg>
      </pc:sldChg>
      <pc:sldChg chg="addSp delSp modSp ord modNotesTx">
        <pc:chgData name="Laura Bosco" userId="caa8b960-9e1e-416f-bbcc-6734ec0d52c2" providerId="ADAL" clId="{C0C6A664-9473-4217-BE41-33B07A55BA3F}" dt="2019-11-01T19:52:22.354" v="58" actId="1076"/>
        <pc:sldMkLst>
          <pc:docMk/>
          <pc:sldMk cId="4082889849" sldId="280"/>
        </pc:sldMkLst>
        <pc:spChg chg="del mod ord">
          <ac:chgData name="Laura Bosco" userId="caa8b960-9e1e-416f-bbcc-6734ec0d52c2" providerId="ADAL" clId="{C0C6A664-9473-4217-BE41-33B07A55BA3F}" dt="2019-11-01T19:50:07.995" v="33" actId="478"/>
          <ac:spMkLst>
            <pc:docMk/>
            <pc:sldMk cId="4082889849" sldId="280"/>
            <ac:spMk id="2" creationId="{B2A9904F-6CF0-42F6-8D1A-F05F60E7F819}"/>
          </ac:spMkLst>
        </pc:spChg>
        <pc:spChg chg="del">
          <ac:chgData name="Laura Bosco" userId="caa8b960-9e1e-416f-bbcc-6734ec0d52c2" providerId="ADAL" clId="{C0C6A664-9473-4217-BE41-33B07A55BA3F}" dt="2019-11-01T19:50:07.995" v="33" actId="478"/>
          <ac:spMkLst>
            <pc:docMk/>
            <pc:sldMk cId="4082889849" sldId="280"/>
            <ac:spMk id="3" creationId="{0BA54859-5731-4AC7-8D9D-EEC515B7C8D0}"/>
          </ac:spMkLst>
        </pc:spChg>
        <pc:spChg chg="del">
          <ac:chgData name="Laura Bosco" userId="caa8b960-9e1e-416f-bbcc-6734ec0d52c2" providerId="ADAL" clId="{C0C6A664-9473-4217-BE41-33B07A55BA3F}" dt="2019-11-01T19:50:07.995" v="33" actId="478"/>
          <ac:spMkLst>
            <pc:docMk/>
            <pc:sldMk cId="4082889849" sldId="280"/>
            <ac:spMk id="4" creationId="{5A233049-237C-40B4-B03E-56061422C85B}"/>
          </ac:spMkLst>
        </pc:spChg>
        <pc:spChg chg="del">
          <ac:chgData name="Laura Bosco" userId="caa8b960-9e1e-416f-bbcc-6734ec0d52c2" providerId="ADAL" clId="{C0C6A664-9473-4217-BE41-33B07A55BA3F}" dt="2019-11-01T19:47:33.257" v="20"/>
          <ac:spMkLst>
            <pc:docMk/>
            <pc:sldMk cId="4082889849" sldId="280"/>
            <ac:spMk id="6" creationId="{455BB08C-C4FE-4740-AFDD-81B9EFEFA9D1}"/>
          </ac:spMkLst>
        </pc:spChg>
        <pc:spChg chg="add del mod">
          <ac:chgData name="Laura Bosco" userId="caa8b960-9e1e-416f-bbcc-6734ec0d52c2" providerId="ADAL" clId="{C0C6A664-9473-4217-BE41-33B07A55BA3F}" dt="2019-11-01T19:51:50.882" v="49" actId="478"/>
          <ac:spMkLst>
            <pc:docMk/>
            <pc:sldMk cId="4082889849" sldId="280"/>
            <ac:spMk id="9" creationId="{9CC74295-334E-45BF-8C5C-EDEF6E7A9675}"/>
          </ac:spMkLst>
        </pc:spChg>
        <pc:spChg chg="add del">
          <ac:chgData name="Laura Bosco" userId="caa8b960-9e1e-416f-bbcc-6734ec0d52c2" providerId="ADAL" clId="{C0C6A664-9473-4217-BE41-33B07A55BA3F}" dt="2019-11-01T19:49:24.190" v="26"/>
          <ac:spMkLst>
            <pc:docMk/>
            <pc:sldMk cId="4082889849" sldId="280"/>
            <ac:spMk id="11" creationId="{828B5FC5-DE1F-4F33-A081-5D410216ED67}"/>
          </ac:spMkLst>
        </pc:spChg>
        <pc:graphicFrameChg chg="add del mod">
          <ac:chgData name="Laura Bosco" userId="caa8b960-9e1e-416f-bbcc-6734ec0d52c2" providerId="ADAL" clId="{C0C6A664-9473-4217-BE41-33B07A55BA3F}" dt="2019-11-01T19:49:21.426" v="24"/>
          <ac:graphicFrameMkLst>
            <pc:docMk/>
            <pc:sldMk cId="4082889849" sldId="280"/>
            <ac:graphicFrameMk id="10" creationId="{C01AF34C-B927-4997-A6DB-37383AE36F0B}"/>
          </ac:graphicFrameMkLst>
        </pc:graphicFrameChg>
        <pc:picChg chg="add del mod">
          <ac:chgData name="Laura Bosco" userId="caa8b960-9e1e-416f-bbcc-6734ec0d52c2" providerId="ADAL" clId="{C0C6A664-9473-4217-BE41-33B07A55BA3F}" dt="2019-11-01T19:49:14.285" v="21" actId="478"/>
          <ac:picMkLst>
            <pc:docMk/>
            <pc:sldMk cId="4082889849" sldId="280"/>
            <ac:picMk id="7" creationId="{E7A86268-7DE9-4C44-BDF8-CE6EF394103D}"/>
          </ac:picMkLst>
        </pc:picChg>
        <pc:picChg chg="add del mod ord">
          <ac:chgData name="Laura Bosco" userId="caa8b960-9e1e-416f-bbcc-6734ec0d52c2" providerId="ADAL" clId="{C0C6A664-9473-4217-BE41-33B07A55BA3F}" dt="2019-11-01T19:52:01.148" v="53" actId="478"/>
          <ac:picMkLst>
            <pc:docMk/>
            <pc:sldMk cId="4082889849" sldId="280"/>
            <ac:picMk id="12" creationId="{94468B30-14D6-41AE-BD63-0399A1699272}"/>
          </ac:picMkLst>
        </pc:picChg>
        <pc:picChg chg="add mod">
          <ac:chgData name="Laura Bosco" userId="caa8b960-9e1e-416f-bbcc-6734ec0d52c2" providerId="ADAL" clId="{C0C6A664-9473-4217-BE41-33B07A55BA3F}" dt="2019-11-01T19:52:22.354" v="58" actId="1076"/>
          <ac:picMkLst>
            <pc:docMk/>
            <pc:sldMk cId="4082889849" sldId="280"/>
            <ac:picMk id="13" creationId="{29916EEF-6EFC-4400-8354-DC8FCACA2EA1}"/>
          </ac:picMkLst>
        </pc:picChg>
      </pc:sldChg>
      <pc:sldChg chg="addSp delSp modSp add">
        <pc:chgData name="Laura Bosco" userId="caa8b960-9e1e-416f-bbcc-6734ec0d52c2" providerId="ADAL" clId="{C0C6A664-9473-4217-BE41-33B07A55BA3F}" dt="2019-11-01T20:04:32.767" v="490" actId="1076"/>
        <pc:sldMkLst>
          <pc:docMk/>
          <pc:sldMk cId="281899829" sldId="281"/>
        </pc:sldMkLst>
        <pc:spChg chg="add del mod">
          <ac:chgData name="Laura Bosco" userId="caa8b960-9e1e-416f-bbcc-6734ec0d52c2" providerId="ADAL" clId="{C0C6A664-9473-4217-BE41-33B07A55BA3F}" dt="2019-11-01T19:53:46.437" v="70" actId="478"/>
          <ac:spMkLst>
            <pc:docMk/>
            <pc:sldMk cId="281899829" sldId="281"/>
            <ac:spMk id="2" creationId="{84846445-3F4E-4B5E-8CA4-0F73C2C526A5}"/>
          </ac:spMkLst>
        </pc:spChg>
        <pc:spChg chg="add del mod">
          <ac:chgData name="Laura Bosco" userId="caa8b960-9e1e-416f-bbcc-6734ec0d52c2" providerId="ADAL" clId="{C0C6A664-9473-4217-BE41-33B07A55BA3F}" dt="2019-11-01T20:04:28.743" v="489" actId="1076"/>
          <ac:spMkLst>
            <pc:docMk/>
            <pc:sldMk cId="281899829" sldId="281"/>
            <ac:spMk id="6" creationId="{3096A7C4-9ED5-4BB8-96CE-BB9C67F7664B}"/>
          </ac:spMkLst>
        </pc:spChg>
        <pc:spChg chg="add del">
          <ac:chgData name="Laura Bosco" userId="caa8b960-9e1e-416f-bbcc-6734ec0d52c2" providerId="ADAL" clId="{C0C6A664-9473-4217-BE41-33B07A55BA3F}" dt="2019-11-01T19:53:47.539" v="71" actId="478"/>
          <ac:spMkLst>
            <pc:docMk/>
            <pc:sldMk cId="281899829" sldId="281"/>
            <ac:spMk id="7" creationId="{1F8BBE19-2A34-4D5A-AACC-6C2F0BBD5E53}"/>
          </ac:spMkLst>
        </pc:spChg>
        <pc:spChg chg="add del mod">
          <ac:chgData name="Laura Bosco" userId="caa8b960-9e1e-416f-bbcc-6734ec0d52c2" providerId="ADAL" clId="{C0C6A664-9473-4217-BE41-33B07A55BA3F}" dt="2019-11-01T19:53:53.873" v="75" actId="478"/>
          <ac:spMkLst>
            <pc:docMk/>
            <pc:sldMk cId="281899829" sldId="281"/>
            <ac:spMk id="8" creationId="{5F93820F-E484-4AA6-B3A3-2E1FEF38D70C}"/>
          </ac:spMkLst>
        </pc:spChg>
        <pc:spChg chg="add mod">
          <ac:chgData name="Laura Bosco" userId="caa8b960-9e1e-416f-bbcc-6734ec0d52c2" providerId="ADAL" clId="{C0C6A664-9473-4217-BE41-33B07A55BA3F}" dt="2019-11-01T20:04:32.767" v="490" actId="1076"/>
          <ac:spMkLst>
            <pc:docMk/>
            <pc:sldMk cId="281899829" sldId="281"/>
            <ac:spMk id="9" creationId="{3CA72FDA-F837-498F-A6D7-F106A2AFD816}"/>
          </ac:spMkLst>
        </pc:spChg>
        <pc:picChg chg="add del mod modCrop">
          <ac:chgData name="Laura Bosco" userId="caa8b960-9e1e-416f-bbcc-6734ec0d52c2" providerId="ADAL" clId="{C0C6A664-9473-4217-BE41-33B07A55BA3F}" dt="2019-11-01T20:04:24.543" v="488" actId="14100"/>
          <ac:picMkLst>
            <pc:docMk/>
            <pc:sldMk cId="281899829" sldId="281"/>
            <ac:picMk id="12" creationId="{94468B30-14D6-41AE-BD63-0399A1699272}"/>
          </ac:picMkLst>
        </pc:picChg>
      </pc:sldChg>
      <pc:sldChg chg="addSp delSp modSp add modNotesTx">
        <pc:chgData name="Laura Bosco" userId="caa8b960-9e1e-416f-bbcc-6734ec0d52c2" providerId="ADAL" clId="{C0C6A664-9473-4217-BE41-33B07A55BA3F}" dt="2019-11-01T20:04:05.391" v="485" actId="14100"/>
        <pc:sldMkLst>
          <pc:docMk/>
          <pc:sldMk cId="3697949445" sldId="282"/>
        </pc:sldMkLst>
        <pc:spChg chg="add mod">
          <ac:chgData name="Laura Bosco" userId="caa8b960-9e1e-416f-bbcc-6734ec0d52c2" providerId="ADAL" clId="{C0C6A664-9473-4217-BE41-33B07A55BA3F}" dt="2019-11-01T19:57:16.244" v="481" actId="20577"/>
          <ac:spMkLst>
            <pc:docMk/>
            <pc:sldMk cId="3697949445" sldId="282"/>
            <ac:spMk id="2" creationId="{52FC2A2A-3922-4FF4-8F6C-ECC7968049B6}"/>
          </ac:spMkLst>
        </pc:spChg>
        <pc:spChg chg="add del mod">
          <ac:chgData name="Laura Bosco" userId="caa8b960-9e1e-416f-bbcc-6734ec0d52c2" providerId="ADAL" clId="{C0C6A664-9473-4217-BE41-33B07A55BA3F}" dt="2019-11-01T19:57:52.267" v="482" actId="478"/>
          <ac:spMkLst>
            <pc:docMk/>
            <pc:sldMk cId="3697949445" sldId="282"/>
            <ac:spMk id="3" creationId="{3863537E-1E3A-436A-BAD2-D83522945B7D}"/>
          </ac:spMkLst>
        </pc:spChg>
        <pc:spChg chg="del">
          <ac:chgData name="Laura Bosco" userId="caa8b960-9e1e-416f-bbcc-6734ec0d52c2" providerId="ADAL" clId="{C0C6A664-9473-4217-BE41-33B07A55BA3F}" dt="2019-11-01T19:54:44.042" v="101" actId="478"/>
          <ac:spMkLst>
            <pc:docMk/>
            <pc:sldMk cId="3697949445" sldId="282"/>
            <ac:spMk id="6" creationId="{3096A7C4-9ED5-4BB8-96CE-BB9C67F7664B}"/>
          </ac:spMkLst>
        </pc:spChg>
        <pc:spChg chg="del">
          <ac:chgData name="Laura Bosco" userId="caa8b960-9e1e-416f-bbcc-6734ec0d52c2" providerId="ADAL" clId="{C0C6A664-9473-4217-BE41-33B07A55BA3F}" dt="2019-11-01T19:54:42.851" v="100" actId="478"/>
          <ac:spMkLst>
            <pc:docMk/>
            <pc:sldMk cId="3697949445" sldId="282"/>
            <ac:spMk id="9" creationId="{3CA72FDA-F837-498F-A6D7-F106A2AFD816}"/>
          </ac:spMkLst>
        </pc:spChg>
        <pc:picChg chg="add mod">
          <ac:chgData name="Laura Bosco" userId="caa8b960-9e1e-416f-bbcc-6734ec0d52c2" providerId="ADAL" clId="{C0C6A664-9473-4217-BE41-33B07A55BA3F}" dt="2019-11-01T20:04:05.391" v="485" actId="14100"/>
          <ac:picMkLst>
            <pc:docMk/>
            <pc:sldMk cId="3697949445" sldId="282"/>
            <ac:picMk id="4" creationId="{71C02B58-F274-4021-B635-66A1CC2B52F3}"/>
          </ac:picMkLst>
        </pc:picChg>
        <pc:picChg chg="del">
          <ac:chgData name="Laura Bosco" userId="caa8b960-9e1e-416f-bbcc-6734ec0d52c2" providerId="ADAL" clId="{C0C6A664-9473-4217-BE41-33B07A55BA3F}" dt="2019-11-01T19:54:42.187" v="99" actId="478"/>
          <ac:picMkLst>
            <pc:docMk/>
            <pc:sldMk cId="3697949445" sldId="282"/>
            <ac:picMk id="12" creationId="{94468B30-14D6-41AE-BD63-0399A1699272}"/>
          </ac:picMkLst>
        </pc:picChg>
      </pc:sldChg>
      <pc:sldMasterChg chg="modSldLayout">
        <pc:chgData name="Laura Bosco" userId="caa8b960-9e1e-416f-bbcc-6734ec0d52c2" providerId="ADAL" clId="{C0C6A664-9473-4217-BE41-33B07A55BA3F}" dt="2019-11-01T19:50:18.198" v="34" actId="478"/>
        <pc:sldMasterMkLst>
          <pc:docMk/>
          <pc:sldMasterMk cId="4211713824" sldId="2147483795"/>
        </pc:sldMasterMkLst>
        <pc:sldLayoutChg chg="delSp">
          <pc:chgData name="Laura Bosco" userId="caa8b960-9e1e-416f-bbcc-6734ec0d52c2" providerId="ADAL" clId="{C0C6A664-9473-4217-BE41-33B07A55BA3F}" dt="2019-11-01T19:50:18.198" v="34" actId="478"/>
          <pc:sldLayoutMkLst>
            <pc:docMk/>
            <pc:sldMasterMk cId="4211713824" sldId="2147483795"/>
            <pc:sldLayoutMk cId="429078751" sldId="2147483806"/>
          </pc:sldLayoutMkLst>
          <pc:spChg chg="del">
            <ac:chgData name="Laura Bosco" userId="caa8b960-9e1e-416f-bbcc-6734ec0d52c2" providerId="ADAL" clId="{C0C6A664-9473-4217-BE41-33B07A55BA3F}" dt="2019-11-01T19:50:18.198" v="34" actId="478"/>
            <ac:spMkLst>
              <pc:docMk/>
              <pc:sldMasterMk cId="4211713824" sldId="2147483795"/>
              <pc:sldLayoutMk cId="429078751" sldId="2147483806"/>
              <ac:spMk id="8" creationId="{00000000-0000-0000-0000-000000000000}"/>
            </ac:spMkLst>
          </pc:spChg>
          <pc:spChg chg="del">
            <ac:chgData name="Laura Bosco" userId="caa8b960-9e1e-416f-bbcc-6734ec0d52c2" providerId="ADAL" clId="{C0C6A664-9473-4217-BE41-33B07A55BA3F}" dt="2019-11-01T19:50:18.198" v="34" actId="478"/>
            <ac:spMkLst>
              <pc:docMk/>
              <pc:sldMasterMk cId="4211713824" sldId="2147483795"/>
              <pc:sldLayoutMk cId="429078751" sldId="2147483806"/>
              <ac:spMk id="9" creationId="{00000000-0000-0000-0000-000000000000}"/>
            </ac:spMkLst>
          </pc:spChg>
          <pc:spChg chg="del">
            <ac:chgData name="Laura Bosco" userId="caa8b960-9e1e-416f-bbcc-6734ec0d52c2" providerId="ADAL" clId="{C0C6A664-9473-4217-BE41-33B07A55BA3F}" dt="2019-11-01T19:50:18.198" v="34" actId="478"/>
            <ac:spMkLst>
              <pc:docMk/>
              <pc:sldMasterMk cId="4211713824" sldId="2147483795"/>
              <pc:sldLayoutMk cId="429078751" sldId="2147483806"/>
              <ac:spMk id="10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703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D8AE4-A521-4C93-931F-3604DC3911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524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Во время работы групп переходите от этого к предыдущему слайду.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194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l" rtl="0"/>
            <a:r>
              <a:rPr lang="ru-Ru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ПРЕЗЕНТАЦИИ ГРУПП:  Попросите каждый стол представить их мысли всей группе. Допускается некоторая дискуссия. Эта часть должна занять 20 минут. </a:t>
            </a:r>
            <a:endParaRPr lang="ru-Ru" sz="16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 algn="l" rtl="0"/>
            <a:r>
              <a:rPr lang="ru-Ru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Сначала одна группа подробно представляет свои выводы</a:t>
            </a:r>
            <a:endParaRPr lang="ru-Ru" sz="16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 algn="l" rtl="0"/>
            <a:r>
              <a:rPr lang="ru-Ru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Попросите последующие группы представить новые выводы, отличные от результатов первой группы, и/или пояснить отличия</a:t>
            </a:r>
            <a:endParaRPr lang="ru-Ru" sz="16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 algn="l" rtl="0"/>
            <a:r>
              <a:rPr lang="ru-Ru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Сделайте это для того, чтобы подчеркнуть огромный массив данных, получаемых в результате оценки национальной цепи поставок, а также предупредить о необходимости осмотрительности при интерпретации полученных результатов (недопустимость избирательного подхода)</a:t>
            </a:r>
            <a:endParaRPr lang="ru-Ru" sz="16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  <a:p>
            <a:pPr algn="l" rtl="0"/>
            <a:r>
              <a:rPr lang="ru-Ru" b="0" i="0" u="none" baseline="0"/>
              <a:t>ДАННЫЙ СЛАЙД ДОЛЖЕН БЫТЬ ПОКАЗАН </a:t>
            </a:r>
            <a:r>
              <a:rPr lang="ru-Ru" b="1" i="0" u="none" baseline="0"/>
              <a:t>ПОСЛЕ </a:t>
            </a:r>
            <a:r>
              <a:rPr lang="ru-Ru" b="0" i="0" u="none" baseline="0"/>
              <a:t>ПРЕЗЕНТАЦИЙ КОМАНД (ЕСЛИ ПОЗВОЛЯЕТ ВРЕМЯ)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361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l" rtl="0"/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2974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l" rtl="0"/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698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7762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8/9/2022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756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29078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83526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0717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4504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7179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8/9/2022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4841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2171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67814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021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06621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020962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50509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085062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21824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53657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8/9/2022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28776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7702395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492350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83885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2091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3450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478887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8/9/2022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24980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8/9/2022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898876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4_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93013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4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000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58647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90568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1610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80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27656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3214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7C017F59-29DA-6F48-B92A-5AD511CC2D63}" type="datetime1">
              <a:rPr lang="en-US" smtClean="0"/>
              <a:pPr defTabSz="604738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42782948-4DBE-204D-AB9E-B65E067054AE}" type="slidenum">
              <a:rPr lang="en-US" smtClean="0"/>
              <a:pPr defTabSz="604738"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4738"/>
            <a:endParaRPr lang="en-US" sz="2381" dirty="0">
              <a:solidFill>
                <a:srgbClr val="FFFFFF"/>
              </a:solidFill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211713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  <p:sldLayoutId id="2147483810" r:id="rId15"/>
    <p:sldLayoutId id="2147483811" r:id="rId16"/>
    <p:sldLayoutId id="2147483812" r:id="rId17"/>
    <p:sldLayoutId id="2147483813" r:id="rId18"/>
    <p:sldLayoutId id="2147483814" r:id="rId19"/>
    <p:sldLayoutId id="2147483815" r:id="rId20"/>
    <p:sldLayoutId id="2147483816" r:id="rId21"/>
    <p:sldLayoutId id="2147483817" r:id="rId22"/>
    <p:sldLayoutId id="2147483818" r:id="rId23"/>
    <p:sldLayoutId id="2147483819" r:id="rId24"/>
    <p:sldLayoutId id="2147483820" r:id="rId25"/>
    <p:sldLayoutId id="2147483821" r:id="rId26"/>
    <p:sldLayoutId id="2147483822" r:id="rId27"/>
    <p:sldLayoutId id="2147483823" r:id="rId28"/>
    <p:sldLayoutId id="2147483824" r:id="rId29"/>
    <p:sldLayoutId id="2147483825" r:id="rId30"/>
    <p:sldLayoutId id="2147483826" r:id="rId31"/>
    <p:sldLayoutId id="2147483827" r:id="rId32"/>
    <p:sldLayoutId id="2147483829" r:id="rId33"/>
    <p:sldLayoutId id="2147483830" r:id="rId34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01661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03566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005140"/>
            <a:ext cx="59127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</a:t>
            </a:r>
            <a:br>
              <a:rPr kumimoji="0" lang="en-US" sz="110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ru-Ru" sz="110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целевой заказ на оценку национальной цепи поставок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95B4A99-18AE-4F7C-BC8D-F93A333C0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399" y="2118715"/>
            <a:ext cx="9421091" cy="1600200"/>
          </a:xfrm>
        </p:spPr>
        <p:txBody>
          <a:bodyPr>
            <a:normAutofit/>
          </a:bodyPr>
          <a:lstStyle/>
          <a:p>
            <a:pPr algn="l" rtl="0"/>
            <a:r>
              <a:rPr lang="ru-Ru" sz="2800" b="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ED5A915-8C68-4549-BEAF-8912D7B4B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399" y="4146997"/>
            <a:ext cx="9010651" cy="1600200"/>
          </a:xfrm>
        </p:spPr>
        <p:txBody>
          <a:bodyPr/>
          <a:lstStyle/>
          <a:p>
            <a:pPr algn="l" rtl="0"/>
            <a:r>
              <a:rPr lang="ru-Ru" sz="2400" b="0" i="0" u="none" baseline="0">
                <a:solidFill>
                  <a:srgbClr val="FFFF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День 2:  Упражнение по совместному анализу CMM и КПЭ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68685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C180AE9-38CC-47DA-8D0D-DEC8084FA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0"/>
            <a:ext cx="11000970" cy="1069267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Упражнение:  Совместный анализ данных СММ и КПЭ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3700F1C-DCA8-458D-BDB1-8A5B40AA3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270847"/>
            <a:ext cx="10363200" cy="5142451"/>
          </a:xfrm>
        </p:spPr>
        <p:txBody>
          <a:bodyPr>
            <a:noAutofit/>
          </a:bodyPr>
          <a:lstStyle/>
          <a:p>
            <a:pPr algn="l" rtl="0">
              <a:lnSpc>
                <a:spcPct val="110000"/>
              </a:lnSpc>
            </a:pPr>
            <a:r>
              <a:rPr lang="ru-Ru" sz="20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Раздаточные материалы:  </a:t>
            </a: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Результаты по CMM и КПЭ для модуля информационной системы управления логистикой</a:t>
            </a:r>
          </a:p>
          <a:p>
            <a:pPr algn="l" rtl="0">
              <a:lnSpc>
                <a:spcPct val="110000"/>
              </a:lnSpc>
            </a:pPr>
            <a:r>
              <a:rPr lang="ru-Ru" sz="20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Для группы:</a:t>
            </a:r>
          </a:p>
          <a:p>
            <a:pPr marL="1057739" lvl="1" indent="-457200" algn="l" rtl="0">
              <a:lnSpc>
                <a:spcPct val="110000"/>
              </a:lnSpc>
              <a:buFont typeface="+mj-lt"/>
              <a:buAutoNum type="arabicPeriod"/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Подумайте, на что указывают выводы с точки зрения состояния информационной системы управления логистикой в </a:t>
            </a:r>
            <a:r>
              <a:rPr lang="ru-Ru" sz="2000" b="1" i="0" u="none" baseline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Нэтслэнде</a:t>
            </a:r>
            <a:endParaRPr lang="ru-Ru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57739" lvl="1" indent="-457200" algn="l" rtl="0">
              <a:lnSpc>
                <a:spcPct val="110000"/>
              </a:lnSpc>
              <a:buFont typeface="+mj-lt"/>
              <a:buAutoNum type="arabicPeriod"/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Сформулируйте ваши наблюдения в виде 3–4 основных выводах.  Подтвердите доказательствами.</a:t>
            </a:r>
          </a:p>
          <a:p>
            <a:pPr marL="1057739" lvl="1" indent="-457200" algn="l" rtl="0">
              <a:lnSpc>
                <a:spcPct val="110000"/>
              </a:lnSpc>
              <a:buFont typeface="+mj-lt"/>
              <a:buAutoNum type="arabicPeriod"/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Трансформируйте выводы в 3–4 основных рекомендации.</a:t>
            </a:r>
          </a:p>
          <a:p>
            <a:pPr marL="1057739" lvl="1" indent="-457200" algn="l" rtl="0">
              <a:lnSpc>
                <a:spcPct val="110000"/>
              </a:lnSpc>
              <a:buFont typeface="+mj-lt"/>
              <a:buAutoNum type="arabicPeriod"/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Если позволяет время, рассмотрите способы представления данных (например, таблицы, схемы, графики), которые могут помочь донести важную информацию.</a:t>
            </a:r>
          </a:p>
          <a:p>
            <a:pPr algn="l" rtl="0">
              <a:lnSpc>
                <a:spcPct val="110000"/>
              </a:lnSpc>
            </a:pPr>
            <a:r>
              <a:rPr lang="ru-Ru" sz="20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Время:  </a:t>
            </a: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25–30 минут</a:t>
            </a:r>
          </a:p>
        </p:txBody>
      </p:sp>
    </p:spTree>
    <p:extLst>
      <p:ext uri="{BB962C8B-B14F-4D97-AF65-F5344CB8AC3E}">
        <p14:creationId xmlns:p14="http://schemas.microsoft.com/office/powerpoint/2010/main" val="1033800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99E3EF5-C82A-4A13-BA08-2DF1CE0F7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666468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Вопросы для рассмотрения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CF4096-A3F0-4C9F-B0AC-945EA07EE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448849"/>
            <a:ext cx="10363200" cy="4233230"/>
          </a:xfrm>
        </p:spPr>
        <p:txBody>
          <a:bodyPr/>
          <a:lstStyle/>
          <a:p>
            <a:pPr algn="l" rtl="0"/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Отсутствуют ли любые базовые возможности?  Имеются ли любые неожиданные возможности?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/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Соответствуют ли показатели эффективности работы имеющимся возможностям? Соответствует ли статус возможности ее реализации на практике?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/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Имеется ли резкий контраст между уровнями системы?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/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Можно ли определить возможности для совершенствования?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924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4468B30-14D6-41AE-BD63-0399A16992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515"/>
          <a:stretch/>
        </p:blipFill>
        <p:spPr>
          <a:xfrm>
            <a:off x="2153094" y="1145668"/>
            <a:ext cx="8342380" cy="517944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D0F54AFC-9694-4A21-B154-F5183B3B6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564868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На что мы обратили внимание...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096A7C4-9ED5-4BB8-96CE-BB9C67F7664B}"/>
              </a:ext>
            </a:extLst>
          </p:cNvPr>
          <p:cNvSpPr/>
          <p:nvPr/>
        </p:nvSpPr>
        <p:spPr>
          <a:xfrm>
            <a:off x="5147672" y="2711704"/>
            <a:ext cx="530352" cy="44805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CA72FDA-F837-498F-A6D7-F106A2AFD816}"/>
              </a:ext>
            </a:extLst>
          </p:cNvPr>
          <p:cNvSpPr/>
          <p:nvPr/>
        </p:nvSpPr>
        <p:spPr>
          <a:xfrm>
            <a:off x="6982568" y="5716552"/>
            <a:ext cx="530352" cy="44805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99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FC2A2A-3922-4FF4-8F6C-ECC7968049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805" y="1715548"/>
            <a:ext cx="5079595" cy="5142451"/>
          </a:xfrm>
        </p:spPr>
        <p:txBody>
          <a:bodyPr>
            <a:noAutofit/>
          </a:bodyPr>
          <a:lstStyle/>
          <a:p>
            <a:pPr algn="l" rtl="0">
              <a:spcAft>
                <a:spcPts val="1200"/>
              </a:spcAft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Период перехода с информационной системы управления логистикой на электронную информационную систему управления логистикой</a:t>
            </a:r>
          </a:p>
          <a:p>
            <a:pPr algn="l" rtl="0">
              <a:spcAft>
                <a:spcPts val="1200"/>
              </a:spcAft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Повсеместно используемая информационная система управления логистикой в бумажном виде — должная эффективность, соблюдение сроков и (в меньшей степени) точность; большое количество отклонений по объектам</a:t>
            </a:r>
          </a:p>
          <a:p>
            <a:pPr algn="l" rtl="0">
              <a:spcAft>
                <a:spcPts val="1200"/>
              </a:spcAft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Отсутствие СОП по информационной системе управления логистикой, играющих важную роль на более низких уровнях</a:t>
            </a:r>
          </a:p>
          <a:p>
            <a:pPr algn="l" rtl="0">
              <a:spcAft>
                <a:spcPts val="1200"/>
              </a:spcAft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Нерешенной задачей остается постоянное наличие ключевых инструментов (карточки учета или подключение к сети Интернет)</a:t>
            </a:r>
          </a:p>
          <a:p>
            <a:pPr>
              <a:spcAft>
                <a:spcPts val="1200"/>
              </a:spcAft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0F54AFC-9694-4A21-B154-F5183B3B6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143007"/>
            <a:ext cx="5181195" cy="1378233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На что мы обратили внимание...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C02B58-F274-4021-B635-66A1CC2B5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356" y="545342"/>
            <a:ext cx="5854092" cy="591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949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0F54AFC-9694-4A21-B154-F5183B3B6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На что мы обратили внимание...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9916EEF-6EFC-4400-8354-DC8FCACA2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552" y="2004392"/>
            <a:ext cx="10624895" cy="392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889849"/>
      </p:ext>
    </p:extLst>
  </p:cSld>
  <p:clrMapOvr>
    <a:masterClrMapping/>
  </p:clrMapOvr>
</p:sld>
</file>

<file path=ppt/theme/theme1.xml><?xml version="1.0" encoding="utf-8"?>
<a:theme xmlns:a="http://schemas.openxmlformats.org/drawingml/2006/main" name="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6A3D8B2-784D-4A1F-A143-9CB4F511729F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596A158B-3884-4383-B33F-9C6DC3D0867D}"/>
</file>

<file path=customXml/itemProps3.xml><?xml version="1.0" encoding="utf-8"?>
<ds:datastoreItem xmlns:ds="http://schemas.openxmlformats.org/officeDocument/2006/customXml" ds:itemID="{40529AF2-5D42-4985-B924-18A6D1AAFCCF}">
  <ds:schemaRefs>
    <ds:schemaRef ds:uri="http://schemas.microsoft.com/office/2006/documentManagement/types"/>
    <ds:schemaRef ds:uri="http://purl.org/dc/dcmitype/"/>
    <ds:schemaRef ds:uri="http://purl.org/dc/terms/"/>
    <ds:schemaRef ds:uri="8d7096d6-fc66-4344-9e3f-2445529a09f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86B9118C-F3D9-423F-84F1-289EBEDCA8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386</Words>
  <Application>Microsoft Office PowerPoint</Application>
  <PresentationFormat>Widescreen</PresentationFormat>
  <Paragraphs>36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Gill Sans MT</vt:lpstr>
      <vt:lpstr>Times</vt:lpstr>
      <vt:lpstr>16.9-Template_12.7.2016</vt:lpstr>
      <vt:lpstr>ОБУЧЕНИЕ УЧАСТНИКОВ ОЦЕНКИ НАЦИОНАЛЬНОЙ ЦЕПИ ПОСТАВОК (NSCA 2.0)</vt:lpstr>
      <vt:lpstr>Упражнение:  Совместный анализ данных СММ и КПЭ</vt:lpstr>
      <vt:lpstr>Вопросы для рассмотрения</vt:lpstr>
      <vt:lpstr>На что мы обратили внимание...</vt:lpstr>
      <vt:lpstr>На что мы обратили внимание...</vt:lpstr>
      <vt:lpstr>На что мы обратили внимание...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36</cp:revision>
  <cp:lastPrinted>2022-08-09T07:18:11Z</cp:lastPrinted>
  <dcterms:created xsi:type="dcterms:W3CDTF">2018-05-01T03:53:35Z</dcterms:created>
  <dcterms:modified xsi:type="dcterms:W3CDTF">2022-08-09T07:18:13Z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